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8416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65346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8328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75337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9508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3857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594247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2817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08846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6419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6425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65718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26194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16912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41181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92131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D087B-CB43-4083-BC34-4BCD5FB8395A}" type="datetimeFigureOut">
              <a:rPr lang="tr-TR" smtClean="0"/>
              <a:t>01.04.2014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AE8A716-592E-4146-A3A1-D4E450596A4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84619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tr.wordpres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tr-TR" dirty="0" err="1" smtClean="0"/>
              <a:t>WordPress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 ile </a:t>
            </a:r>
            <a:br>
              <a:rPr lang="tr-TR" dirty="0" smtClean="0"/>
            </a:br>
            <a:r>
              <a:rPr lang="tr-TR" dirty="0" err="1" smtClean="0"/>
              <a:t>iTEC</a:t>
            </a:r>
            <a:r>
              <a:rPr lang="tr-TR" dirty="0" smtClean="0"/>
              <a:t> Öğretmen </a:t>
            </a:r>
            <a:r>
              <a:rPr lang="tr-TR" sz="6000" dirty="0" smtClean="0"/>
              <a:t>Bloğu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07067" y="4875081"/>
            <a:ext cx="7766936" cy="1096899"/>
          </a:xfrm>
        </p:spPr>
        <p:txBody>
          <a:bodyPr/>
          <a:lstStyle/>
          <a:p>
            <a:r>
              <a:rPr lang="tr-TR" dirty="0" smtClean="0"/>
              <a:t>Zehra SAYIN</a:t>
            </a:r>
          </a:p>
          <a:p>
            <a:r>
              <a:rPr lang="tr-TR" dirty="0" smtClean="0"/>
              <a:t>Bilişim Teknolojileri Öğretmeni</a:t>
            </a:r>
            <a:endParaRPr lang="tr-TR" dirty="0"/>
          </a:p>
        </p:txBody>
      </p:sp>
      <p:sp>
        <p:nvSpPr>
          <p:cNvPr id="4" name="Alt Başlık 2"/>
          <p:cNvSpPr txBox="1">
            <a:spLocks/>
          </p:cNvSpPr>
          <p:nvPr/>
        </p:nvSpPr>
        <p:spPr>
          <a:xfrm>
            <a:off x="1698103" y="4050836"/>
            <a:ext cx="7766936" cy="5340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dirty="0" smtClean="0"/>
              <a:t>Hedef: Başlangıç için genel bir bilgi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2266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İçerik Yer Tutucusu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081" y="949974"/>
            <a:ext cx="8188582" cy="4137181"/>
          </a:xfrm>
        </p:spPr>
      </p:pic>
      <p:sp>
        <p:nvSpPr>
          <p:cNvPr id="5" name="Satır Belirtme Çizgisi 3 4"/>
          <p:cNvSpPr/>
          <p:nvPr/>
        </p:nvSpPr>
        <p:spPr>
          <a:xfrm>
            <a:off x="548542" y="1171977"/>
            <a:ext cx="2902993" cy="4408871"/>
          </a:xfrm>
          <a:prstGeom prst="borderCallout3">
            <a:avLst>
              <a:gd name="adj1" fmla="val 101687"/>
              <a:gd name="adj2" fmla="val 3223"/>
              <a:gd name="adj3" fmla="val 118243"/>
              <a:gd name="adj4" fmla="val 2889"/>
              <a:gd name="adj5" fmla="val 119130"/>
              <a:gd name="adj6" fmla="val 120489"/>
              <a:gd name="adj7" fmla="val 40708"/>
              <a:gd name="adj8" fmla="val 372368"/>
            </a:avLst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>
              <a:spcBef>
                <a:spcPct val="0"/>
              </a:spcBef>
            </a:pPr>
            <a:r>
              <a:rPr lang="tr-T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Özelleştir butonuna tıklandığında seçmiş olduğunuz temayı düzenlemeniz için sayfasın sağında bir pencere açılır. </a:t>
            </a:r>
          </a:p>
          <a:p>
            <a:pPr defTabSz="457200">
              <a:spcBef>
                <a:spcPct val="0"/>
              </a:spcBef>
            </a:pPr>
            <a:r>
              <a:rPr lang="tr-T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Üzerlerine tıklayarak istediğiniz değişimleri yapabilirsiniz.</a:t>
            </a:r>
            <a:endParaRPr lang="tr-TR" sz="24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Satır Belirtme Çizgisi 3 5"/>
          <p:cNvSpPr/>
          <p:nvPr/>
        </p:nvSpPr>
        <p:spPr>
          <a:xfrm>
            <a:off x="6869923" y="5331853"/>
            <a:ext cx="2902993" cy="1242817"/>
          </a:xfrm>
          <a:prstGeom prst="borderCallout3">
            <a:avLst>
              <a:gd name="adj1" fmla="val 101687"/>
              <a:gd name="adj2" fmla="val 3223"/>
              <a:gd name="adj3" fmla="val 118243"/>
              <a:gd name="adj4" fmla="val 2889"/>
              <a:gd name="adj5" fmla="val 119130"/>
              <a:gd name="adj6" fmla="val 120489"/>
              <a:gd name="adj7" fmla="val -29007"/>
              <a:gd name="adj8" fmla="val 165695"/>
            </a:avLst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>
              <a:spcBef>
                <a:spcPct val="0"/>
              </a:spcBef>
            </a:pPr>
            <a:r>
              <a:rPr lang="tr-TR" sz="2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Kapat</a:t>
            </a:r>
            <a:r>
              <a:rPr lang="tr-T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düğmesi ile bir önceki sayfaya geri dönebilirsiniz.</a:t>
            </a:r>
            <a:endParaRPr lang="tr-TR" sz="24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8317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168" y="1104520"/>
            <a:ext cx="7277337" cy="4459153"/>
          </a:xfrm>
        </p:spPr>
      </p:pic>
      <p:sp>
        <p:nvSpPr>
          <p:cNvPr id="5" name="Satır Belirtme Çizgisi 3 4"/>
          <p:cNvSpPr/>
          <p:nvPr/>
        </p:nvSpPr>
        <p:spPr>
          <a:xfrm>
            <a:off x="548542" y="1171977"/>
            <a:ext cx="2902993" cy="4408871"/>
          </a:xfrm>
          <a:prstGeom prst="borderCallout3">
            <a:avLst>
              <a:gd name="adj1" fmla="val 101687"/>
              <a:gd name="adj2" fmla="val 3223"/>
              <a:gd name="adj3" fmla="val 118243"/>
              <a:gd name="adj4" fmla="val 2889"/>
              <a:gd name="adj5" fmla="val 119130"/>
              <a:gd name="adj6" fmla="val 120489"/>
              <a:gd name="adj7" fmla="val 58527"/>
              <a:gd name="adj8" fmla="val 201566"/>
            </a:avLst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>
              <a:spcBef>
                <a:spcPct val="0"/>
              </a:spcBef>
            </a:pPr>
            <a:r>
              <a:rPr lang="tr-T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Bloğunuzda yaptığınız bir değişiklik doğrudan sosyal ağınızda paylaşılabilir. </a:t>
            </a:r>
          </a:p>
          <a:p>
            <a:pPr defTabSz="457200">
              <a:spcBef>
                <a:spcPct val="0"/>
              </a:spcBef>
            </a:pPr>
            <a:r>
              <a:rPr lang="tr-T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Bunun için bağlantıları seçmeniz yeterli. </a:t>
            </a:r>
            <a:endParaRPr lang="tr-TR" sz="24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1453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İçerik Yer Tutucusu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401" y="885580"/>
            <a:ext cx="6601878" cy="3881437"/>
          </a:xfrm>
        </p:spPr>
      </p:pic>
      <p:sp>
        <p:nvSpPr>
          <p:cNvPr id="5" name="Satır Belirtme Çizgisi 3 4"/>
          <p:cNvSpPr/>
          <p:nvPr/>
        </p:nvSpPr>
        <p:spPr>
          <a:xfrm>
            <a:off x="548542" y="1171977"/>
            <a:ext cx="2902993" cy="4408871"/>
          </a:xfrm>
          <a:prstGeom prst="borderCallout3">
            <a:avLst>
              <a:gd name="adj1" fmla="val 101687"/>
              <a:gd name="adj2" fmla="val 3223"/>
              <a:gd name="adj3" fmla="val 118243"/>
              <a:gd name="adj4" fmla="val 2889"/>
              <a:gd name="adj5" fmla="val 119130"/>
              <a:gd name="adj6" fmla="val 120489"/>
              <a:gd name="adj7" fmla="val 54146"/>
              <a:gd name="adj8" fmla="val 243268"/>
            </a:avLst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>
              <a:spcBef>
                <a:spcPct val="0"/>
              </a:spcBef>
            </a:pPr>
            <a:r>
              <a:rPr lang="tr-T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Bloğunuzdaki bir paylaşım sadece metinden oluşması gerekmez. </a:t>
            </a:r>
          </a:p>
          <a:p>
            <a:pPr defTabSz="457200">
              <a:spcBef>
                <a:spcPct val="0"/>
              </a:spcBef>
            </a:pPr>
            <a:r>
              <a:rPr lang="tr-T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Her bir paylaşım metin, fotoğraf, video, alıntı ve bağlantıların bir bütünü olarak oluşturulabilir. </a:t>
            </a:r>
          </a:p>
          <a:p>
            <a:pPr defTabSz="457200">
              <a:spcBef>
                <a:spcPct val="0"/>
              </a:spcBef>
            </a:pPr>
            <a:endParaRPr lang="tr-TR" sz="24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Sağ Ayraç 5"/>
          <p:cNvSpPr/>
          <p:nvPr/>
        </p:nvSpPr>
        <p:spPr>
          <a:xfrm rot="5400000">
            <a:off x="7360277" y="1410236"/>
            <a:ext cx="502276" cy="3734876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6786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236" y="693929"/>
            <a:ext cx="7376373" cy="4665214"/>
          </a:xfrm>
        </p:spPr>
      </p:pic>
      <p:sp>
        <p:nvSpPr>
          <p:cNvPr id="5" name="Satır Belirtme Çizgisi 3 4"/>
          <p:cNvSpPr/>
          <p:nvPr/>
        </p:nvSpPr>
        <p:spPr>
          <a:xfrm>
            <a:off x="548542" y="1171977"/>
            <a:ext cx="2902993" cy="4408871"/>
          </a:xfrm>
          <a:prstGeom prst="borderCallout3">
            <a:avLst>
              <a:gd name="adj1" fmla="val 101687"/>
              <a:gd name="adj2" fmla="val 3223"/>
              <a:gd name="adj3" fmla="val 118243"/>
              <a:gd name="adj4" fmla="val 2889"/>
              <a:gd name="adj5" fmla="val 119130"/>
              <a:gd name="adj6" fmla="val 120489"/>
              <a:gd name="adj7" fmla="val 69044"/>
              <a:gd name="adj8" fmla="val 270330"/>
            </a:avLst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>
              <a:spcBef>
                <a:spcPct val="0"/>
              </a:spcBef>
            </a:pPr>
            <a:r>
              <a:rPr lang="tr-T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Artık yönetim paneline eriştiniz. </a:t>
            </a:r>
          </a:p>
          <a:p>
            <a:pPr defTabSz="457200">
              <a:spcBef>
                <a:spcPct val="0"/>
              </a:spcBef>
            </a:pPr>
            <a:r>
              <a:rPr lang="tr-T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Bu alandan birden fazla </a:t>
            </a:r>
            <a:r>
              <a:rPr lang="tr-TR" sz="2400" dirty="0" err="1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bloğ</a:t>
            </a:r>
            <a:r>
              <a:rPr lang="tr-T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oluşturabilir ve hepsini yönetebilirsiniz.</a:t>
            </a:r>
          </a:p>
          <a:p>
            <a:pPr defTabSz="457200">
              <a:spcBef>
                <a:spcPct val="0"/>
              </a:spcBef>
            </a:pPr>
            <a:endParaRPr lang="tr-TR" sz="24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Sağ Ayraç 6"/>
          <p:cNvSpPr/>
          <p:nvPr/>
        </p:nvSpPr>
        <p:spPr>
          <a:xfrm rot="5400000">
            <a:off x="8123241" y="1420006"/>
            <a:ext cx="502276" cy="5003223"/>
          </a:xfrm>
          <a:prstGeom prst="rightBrace">
            <a:avLst>
              <a:gd name="adj1" fmla="val 0"/>
              <a:gd name="adj2" fmla="val 50000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3419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7200" dirty="0">
                <a:solidFill>
                  <a:srgbClr val="00B050"/>
                </a:solidFill>
                <a:hlinkClick r:id="rId2"/>
              </a:rPr>
              <a:t>tr.wordpress.com</a:t>
            </a:r>
            <a:endParaRPr lang="tr-TR" sz="7200" dirty="0"/>
          </a:p>
        </p:txBody>
      </p:sp>
    </p:spTree>
    <p:extLst>
      <p:ext uri="{BB962C8B-B14F-4D97-AF65-F5344CB8AC3E}">
        <p14:creationId xmlns:p14="http://schemas.microsoft.com/office/powerpoint/2010/main" val="1659340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Hesap oluşturma</a:t>
            </a:r>
            <a:endParaRPr lang="tr-TR" dirty="0"/>
          </a:p>
        </p:txBody>
      </p:sp>
      <p:pic>
        <p:nvPicPr>
          <p:cNvPr id="9" name="İçerik Yer Tutucusu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558" y="1596980"/>
            <a:ext cx="7125162" cy="4303377"/>
          </a:xfrm>
        </p:spPr>
      </p:pic>
    </p:spTree>
    <p:extLst>
      <p:ext uri="{BB962C8B-B14F-4D97-AF65-F5344CB8AC3E}">
        <p14:creationId xmlns:p14="http://schemas.microsoft.com/office/powerpoint/2010/main" val="395602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atır Belirtme Çizgisi 3 4"/>
          <p:cNvSpPr/>
          <p:nvPr/>
        </p:nvSpPr>
        <p:spPr>
          <a:xfrm>
            <a:off x="200815" y="1273632"/>
            <a:ext cx="2902993" cy="3928057"/>
          </a:xfrm>
          <a:prstGeom prst="borderCallout3">
            <a:avLst>
              <a:gd name="adj1" fmla="val -2889"/>
              <a:gd name="adj2" fmla="val 3667"/>
              <a:gd name="adj3" fmla="val -25184"/>
              <a:gd name="adj4" fmla="val 3333"/>
              <a:gd name="adj5" fmla="val -24590"/>
              <a:gd name="adj6" fmla="val 120933"/>
              <a:gd name="adj7" fmla="val -3103"/>
              <a:gd name="adj8" fmla="val 121267"/>
            </a:avLst>
          </a:prstGeom>
          <a:ln w="381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00816" y="1336651"/>
            <a:ext cx="3006024" cy="380202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İnternet tarayıcınıza</a:t>
            </a:r>
            <a:r>
              <a:rPr lang="tr-TR" dirty="0"/>
              <a:t/>
            </a:r>
            <a:br>
              <a:rPr lang="tr-TR" dirty="0"/>
            </a:br>
            <a:r>
              <a:rPr lang="tr-TR" sz="3100" dirty="0" smtClean="0">
                <a:solidFill>
                  <a:srgbClr val="00B050"/>
                </a:solidFill>
              </a:rPr>
              <a:t>tr.wordpress.com</a:t>
            </a:r>
            <a:r>
              <a:rPr lang="tr-TR" dirty="0" smtClean="0">
                <a:solidFill>
                  <a:srgbClr val="00B050"/>
                </a:solidFill>
              </a:rPr>
              <a:t/>
            </a:r>
            <a:br>
              <a:rPr lang="tr-TR" dirty="0" smtClean="0">
                <a:solidFill>
                  <a:srgbClr val="00B050"/>
                </a:solidFill>
              </a:rPr>
            </a:br>
            <a:r>
              <a:rPr lang="tr-TR" dirty="0" smtClean="0"/>
              <a:t>adresi yazın. Karşınıza yandaki ekran gelecektir.</a:t>
            </a:r>
            <a:endParaRPr lang="tr-TR" dirty="0"/>
          </a:p>
        </p:txBody>
      </p:sp>
      <p:pic>
        <p:nvPicPr>
          <p:cNvPr id="9" name="İçerik Yer Tutucusu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361" y="1257234"/>
            <a:ext cx="6426550" cy="3881437"/>
          </a:xfrm>
        </p:spPr>
      </p:pic>
    </p:spTree>
    <p:extLst>
      <p:ext uri="{BB962C8B-B14F-4D97-AF65-F5344CB8AC3E}">
        <p14:creationId xmlns:p14="http://schemas.microsoft.com/office/powerpoint/2010/main" val="367727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392" y="1465128"/>
            <a:ext cx="6426550" cy="3881437"/>
          </a:xfrm>
        </p:spPr>
      </p:pic>
      <p:sp>
        <p:nvSpPr>
          <p:cNvPr id="5" name="Satır Belirtme Çizgisi 3 4"/>
          <p:cNvSpPr/>
          <p:nvPr/>
        </p:nvSpPr>
        <p:spPr>
          <a:xfrm>
            <a:off x="200815" y="1273632"/>
            <a:ext cx="2902993" cy="3928057"/>
          </a:xfrm>
          <a:prstGeom prst="borderCallout3">
            <a:avLst>
              <a:gd name="adj1" fmla="val -2889"/>
              <a:gd name="adj2" fmla="val 3667"/>
              <a:gd name="adj3" fmla="val -25184"/>
              <a:gd name="adj4" fmla="val 3333"/>
              <a:gd name="adj5" fmla="val -24590"/>
              <a:gd name="adj6" fmla="val 120933"/>
              <a:gd name="adj7" fmla="val 80176"/>
              <a:gd name="adj8" fmla="val 148329"/>
            </a:avLst>
          </a:prstGeom>
          <a:ln w="381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00816" y="1336651"/>
            <a:ext cx="3006024" cy="3802020"/>
          </a:xfrm>
        </p:spPr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00B050"/>
                </a:solidFill>
              </a:rPr>
              <a:t/>
            </a:r>
            <a:br>
              <a:rPr lang="tr-TR" dirty="0" smtClean="0">
                <a:solidFill>
                  <a:srgbClr val="00B050"/>
                </a:solidFill>
              </a:rPr>
            </a:br>
            <a:r>
              <a:rPr lang="tr-TR" dirty="0"/>
              <a:t>Ekrandaki 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>
                <a:solidFill>
                  <a:srgbClr val="00B050"/>
                </a:solidFill>
              </a:rPr>
              <a:t>Başlangıç</a:t>
            </a:r>
            <a:br>
              <a:rPr lang="tr-TR" dirty="0" smtClean="0">
                <a:solidFill>
                  <a:srgbClr val="00B050"/>
                </a:solidFill>
              </a:rPr>
            </a:br>
            <a:r>
              <a:rPr lang="tr-TR" dirty="0" smtClean="0"/>
              <a:t>butonuna basarak kayıt ekranına </a:t>
            </a:r>
            <a:br>
              <a:rPr lang="tr-TR" dirty="0" smtClean="0"/>
            </a:br>
            <a:r>
              <a:rPr lang="tr-TR" dirty="0" smtClean="0"/>
              <a:t>gidin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7522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İçerik Yer Tutucusu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941" y="1378041"/>
            <a:ext cx="7693601" cy="4435702"/>
          </a:xfr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62178" y="158839"/>
            <a:ext cx="9857585" cy="807077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Kayıt ekranındaki bilgileri kendinize göre doldurun.</a:t>
            </a:r>
            <a:endParaRPr lang="tr-TR" dirty="0"/>
          </a:p>
        </p:txBody>
      </p:sp>
      <p:sp>
        <p:nvSpPr>
          <p:cNvPr id="6" name="Satır Belirtme Çizgisi 3 5"/>
          <p:cNvSpPr/>
          <p:nvPr/>
        </p:nvSpPr>
        <p:spPr>
          <a:xfrm>
            <a:off x="162178" y="1223494"/>
            <a:ext cx="2902993" cy="837126"/>
          </a:xfrm>
          <a:prstGeom prst="borderCallout3">
            <a:avLst>
              <a:gd name="adj1" fmla="val -2889"/>
              <a:gd name="adj2" fmla="val 3667"/>
              <a:gd name="adj3" fmla="val -25184"/>
              <a:gd name="adj4" fmla="val 3333"/>
              <a:gd name="adj5" fmla="val -24590"/>
              <a:gd name="adj6" fmla="val 120933"/>
              <a:gd name="adj7" fmla="val 225427"/>
              <a:gd name="adj8" fmla="val 160308"/>
            </a:avLst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Gerçek bir e-posta adresinizi doğru olarak girin.</a:t>
            </a:r>
            <a:endParaRPr lang="tr-TR" dirty="0"/>
          </a:p>
        </p:txBody>
      </p:sp>
      <p:sp>
        <p:nvSpPr>
          <p:cNvPr id="7" name="Satır Belirtme Çizgisi 3 6"/>
          <p:cNvSpPr/>
          <p:nvPr/>
        </p:nvSpPr>
        <p:spPr>
          <a:xfrm>
            <a:off x="162177" y="2457720"/>
            <a:ext cx="2902993" cy="837126"/>
          </a:xfrm>
          <a:prstGeom prst="borderCallout3">
            <a:avLst>
              <a:gd name="adj1" fmla="val -2889"/>
              <a:gd name="adj2" fmla="val 3667"/>
              <a:gd name="adj3" fmla="val -25184"/>
              <a:gd name="adj4" fmla="val 3333"/>
              <a:gd name="adj5" fmla="val -24590"/>
              <a:gd name="adj6" fmla="val 120933"/>
              <a:gd name="adj7" fmla="val 162350"/>
              <a:gd name="adj8" fmla="val 159421"/>
            </a:avLst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Daha sonra kullanılmak üzere bir kullanıcı adı belirleyin</a:t>
            </a:r>
            <a:endParaRPr lang="tr-TR" dirty="0"/>
          </a:p>
        </p:txBody>
      </p:sp>
      <p:sp>
        <p:nvSpPr>
          <p:cNvPr id="8" name="Satır Belirtme Çizgisi 3 7"/>
          <p:cNvSpPr/>
          <p:nvPr/>
        </p:nvSpPr>
        <p:spPr>
          <a:xfrm>
            <a:off x="162176" y="3691946"/>
            <a:ext cx="2902993" cy="837126"/>
          </a:xfrm>
          <a:prstGeom prst="borderCallout3">
            <a:avLst>
              <a:gd name="adj1" fmla="val -2889"/>
              <a:gd name="adj2" fmla="val 3667"/>
              <a:gd name="adj3" fmla="val -25184"/>
              <a:gd name="adj4" fmla="val 3333"/>
              <a:gd name="adj5" fmla="val -24590"/>
              <a:gd name="adj6" fmla="val 120933"/>
              <a:gd name="adj7" fmla="val 108504"/>
              <a:gd name="adj8" fmla="val 162969"/>
            </a:avLst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En az 6 karakterden (harf-rakam karışık) bir şifre oluşturun. </a:t>
            </a:r>
            <a:endParaRPr lang="tr-TR" dirty="0"/>
          </a:p>
        </p:txBody>
      </p:sp>
      <p:sp>
        <p:nvSpPr>
          <p:cNvPr id="9" name="Satır Belirtme Çizgisi 3 8"/>
          <p:cNvSpPr/>
          <p:nvPr/>
        </p:nvSpPr>
        <p:spPr>
          <a:xfrm>
            <a:off x="162176" y="4926172"/>
            <a:ext cx="2902993" cy="1234226"/>
          </a:xfrm>
          <a:prstGeom prst="borderCallout3">
            <a:avLst>
              <a:gd name="adj1" fmla="val -2889"/>
              <a:gd name="adj2" fmla="val 3667"/>
              <a:gd name="adj3" fmla="val -25184"/>
              <a:gd name="adj4" fmla="val 3333"/>
              <a:gd name="adj5" fmla="val -24590"/>
              <a:gd name="adj6" fmla="val 120933"/>
              <a:gd name="adj7" fmla="val 27688"/>
              <a:gd name="adj8" fmla="val 163856"/>
            </a:avLst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Bloğunuzun adını belirleyin. </a:t>
            </a:r>
            <a:r>
              <a:rPr lang="tr-TR" dirty="0" err="1" smtClean="0"/>
              <a:t>iteckardelenilköğretimokulu</a:t>
            </a:r>
            <a:r>
              <a:rPr lang="tr-TR" dirty="0" smtClean="0"/>
              <a:t> gibi.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5469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İçerik Yer Tutucusu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427" y="338958"/>
            <a:ext cx="6244522" cy="5593252"/>
          </a:xfrm>
        </p:spPr>
      </p:pic>
      <p:sp>
        <p:nvSpPr>
          <p:cNvPr id="5" name="Satır Belirtme Çizgisi 3 4"/>
          <p:cNvSpPr/>
          <p:nvPr/>
        </p:nvSpPr>
        <p:spPr>
          <a:xfrm>
            <a:off x="548542" y="1171977"/>
            <a:ext cx="2902993" cy="4408871"/>
          </a:xfrm>
          <a:prstGeom prst="borderCallout3">
            <a:avLst>
              <a:gd name="adj1" fmla="val -2889"/>
              <a:gd name="adj2" fmla="val 3667"/>
              <a:gd name="adj3" fmla="val -11163"/>
              <a:gd name="adj4" fmla="val 2889"/>
              <a:gd name="adj5" fmla="val -12029"/>
              <a:gd name="adj6" fmla="val 121820"/>
              <a:gd name="adj7" fmla="val 97087"/>
              <a:gd name="adj8" fmla="val 216206"/>
            </a:avLst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>
              <a:spcBef>
                <a:spcPct val="0"/>
              </a:spcBef>
            </a:pPr>
            <a:r>
              <a:rPr lang="tr-TR" sz="3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Ekranın aşağısına doğru inin ve ilk sütundaki ücretsiz olan </a:t>
            </a:r>
            <a:r>
              <a:rPr lang="tr-TR" sz="3200" dirty="0" err="1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Blog</a:t>
            </a:r>
            <a:r>
              <a:rPr lang="tr-TR" sz="32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Oluştur </a:t>
            </a:r>
            <a:r>
              <a:rPr lang="tr-TR" sz="3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butonunu tıklayın.</a:t>
            </a:r>
          </a:p>
        </p:txBody>
      </p:sp>
    </p:spTree>
    <p:extLst>
      <p:ext uri="{BB962C8B-B14F-4D97-AF65-F5344CB8AC3E}">
        <p14:creationId xmlns:p14="http://schemas.microsoft.com/office/powerpoint/2010/main" val="351783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64" y="1297704"/>
            <a:ext cx="7645804" cy="4630874"/>
          </a:xfrm>
        </p:spPr>
      </p:pic>
      <p:sp>
        <p:nvSpPr>
          <p:cNvPr id="5" name="Satır Belirtme Çizgisi 3 4"/>
          <p:cNvSpPr/>
          <p:nvPr/>
        </p:nvSpPr>
        <p:spPr>
          <a:xfrm>
            <a:off x="548542" y="1171977"/>
            <a:ext cx="2902993" cy="4408871"/>
          </a:xfrm>
          <a:prstGeom prst="borderCallout3">
            <a:avLst>
              <a:gd name="adj1" fmla="val 101687"/>
              <a:gd name="adj2" fmla="val 3223"/>
              <a:gd name="adj3" fmla="val 118243"/>
              <a:gd name="adj4" fmla="val 2889"/>
              <a:gd name="adj5" fmla="val 119130"/>
              <a:gd name="adj6" fmla="val 120489"/>
              <a:gd name="adj7" fmla="val 101176"/>
              <a:gd name="adj8" fmla="val 319131"/>
            </a:avLst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>
              <a:spcBef>
                <a:spcPct val="0"/>
              </a:spcBef>
            </a:pPr>
            <a:r>
              <a:rPr lang="tr-TR" sz="3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Bloğunuzu kurun ekranındaki bilgileri kendinize göre doldurun ve </a:t>
            </a:r>
            <a:r>
              <a:rPr lang="tr-TR" sz="32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sonraki adım </a:t>
            </a:r>
            <a:r>
              <a:rPr lang="tr-TR" sz="3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butonunu tıklayın.</a:t>
            </a:r>
            <a:endParaRPr lang="tr-TR" sz="3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8940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İçerik Yer Tutucusu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834" y="1171977"/>
            <a:ext cx="7595726" cy="4592237"/>
          </a:xfrm>
        </p:spPr>
      </p:pic>
      <p:sp>
        <p:nvSpPr>
          <p:cNvPr id="5" name="Satır Belirtme Çizgisi 3 4"/>
          <p:cNvSpPr/>
          <p:nvPr/>
        </p:nvSpPr>
        <p:spPr>
          <a:xfrm>
            <a:off x="548542" y="1171977"/>
            <a:ext cx="2902993" cy="4408871"/>
          </a:xfrm>
          <a:prstGeom prst="borderCallout3">
            <a:avLst>
              <a:gd name="adj1" fmla="val 101687"/>
              <a:gd name="adj2" fmla="val 3223"/>
              <a:gd name="adj3" fmla="val 118243"/>
              <a:gd name="adj4" fmla="val 2889"/>
              <a:gd name="adj5" fmla="val 119130"/>
              <a:gd name="adj6" fmla="val 120489"/>
              <a:gd name="adj7" fmla="val 101176"/>
              <a:gd name="adj8" fmla="val 319131"/>
            </a:avLst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>
              <a:spcBef>
                <a:spcPct val="0"/>
              </a:spcBef>
            </a:pPr>
            <a:r>
              <a:rPr lang="tr-T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Bloğunuzun nasıl görünmesini istiyorsanız buna uygun olan temayı üzerine tıklayarak seçin. </a:t>
            </a:r>
          </a:p>
          <a:p>
            <a:pPr defTabSz="457200">
              <a:spcBef>
                <a:spcPct val="0"/>
              </a:spcBef>
            </a:pPr>
            <a:r>
              <a:rPr lang="tr-T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Sayfanın altında doğru indiğinizde daha fazla temayı görebilirsiniz.</a:t>
            </a:r>
            <a:endParaRPr lang="tr-TR" sz="24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7889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422" y="1053005"/>
            <a:ext cx="7216707" cy="4527843"/>
          </a:xfrm>
        </p:spPr>
      </p:pic>
      <p:sp>
        <p:nvSpPr>
          <p:cNvPr id="5" name="Satır Belirtme Çizgisi 3 4"/>
          <p:cNvSpPr/>
          <p:nvPr/>
        </p:nvSpPr>
        <p:spPr>
          <a:xfrm>
            <a:off x="587178" y="1171977"/>
            <a:ext cx="2902993" cy="4408871"/>
          </a:xfrm>
          <a:prstGeom prst="borderCallout3">
            <a:avLst>
              <a:gd name="adj1" fmla="val 101687"/>
              <a:gd name="adj2" fmla="val 3223"/>
              <a:gd name="adj3" fmla="val 118243"/>
              <a:gd name="adj4" fmla="val 2889"/>
              <a:gd name="adj5" fmla="val 119130"/>
              <a:gd name="adj6" fmla="val 120489"/>
              <a:gd name="adj7" fmla="val 36911"/>
              <a:gd name="adj8" fmla="val 291182"/>
            </a:avLst>
          </a:prstGeom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>
              <a:spcBef>
                <a:spcPct val="0"/>
              </a:spcBef>
            </a:pPr>
            <a:r>
              <a:rPr lang="tr-T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Seçmiş olduğunuz temanın ayrıntıları ekrana gelecektir.</a:t>
            </a:r>
          </a:p>
          <a:p>
            <a:pPr defTabSz="457200">
              <a:spcBef>
                <a:spcPct val="0"/>
              </a:spcBef>
            </a:pPr>
            <a:r>
              <a:rPr lang="tr-T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Temayı bir bütün olarak görebilir ve </a:t>
            </a:r>
            <a:r>
              <a:rPr lang="tr-TR" sz="2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özelleştirin </a:t>
            </a:r>
            <a:r>
              <a:rPr lang="tr-TR" sz="24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butonuna tıklayarak düzenleye bilirsiniz.</a:t>
            </a:r>
            <a:endParaRPr lang="tr-TR" sz="24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1176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ristal">
  <a:themeElements>
    <a:clrScheme name="Kristal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Kristal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çe Yerleştirilmiş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72</TotalTime>
  <Words>211</Words>
  <Application>Microsoft Office PowerPoint</Application>
  <PresentationFormat>Geniş ekran</PresentationFormat>
  <Paragraphs>28</Paragraphs>
  <Slides>14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Kristal</vt:lpstr>
      <vt:lpstr>WordPress  ile  iTEC Öğretmen Bloğu</vt:lpstr>
      <vt:lpstr>Hesap oluşturma</vt:lpstr>
      <vt:lpstr>İnternet tarayıcınıza tr.wordpress.com adresi yazın. Karşınıza yandaki ekran gelecektir.</vt:lpstr>
      <vt:lpstr> Ekrandaki  Başlangıç butonuna basarak kayıt ekranına  gidin</vt:lpstr>
      <vt:lpstr>Kayıt ekranındaki bilgileri kendinize göre doldurun.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WordPress  ile  iTEC Öğretmen Bloğu</dc:title>
  <dc:creator>1</dc:creator>
  <cp:lastModifiedBy>1</cp:lastModifiedBy>
  <cp:revision>19</cp:revision>
  <dcterms:created xsi:type="dcterms:W3CDTF">2014-04-01T08:28:33Z</dcterms:created>
  <dcterms:modified xsi:type="dcterms:W3CDTF">2014-04-01T18:37:13Z</dcterms:modified>
</cp:coreProperties>
</file>